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58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端取資料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端的資料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  <a:endParaRPr kumimoji="1" lang="en-US" altLang="zh-TW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</a:t>
            </a:r>
            <a:r>
              <a:rPr kumimoji="1" lang="en-US" altLang="zh-TW" dirty="0" smtClean="0">
                <a:hlinkClick r:id="rId4"/>
              </a:rPr>
              <a:t>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</TotalTime>
  <Words>481</Words>
  <Application>Microsoft Macintosh PowerPoint</Application>
  <PresentationFormat>寬螢幕</PresentationFormat>
  <Paragraphs>126</Paragraphs>
  <Slides>16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138</cp:revision>
  <dcterms:created xsi:type="dcterms:W3CDTF">2017-07-30T08:03:48Z</dcterms:created>
  <dcterms:modified xsi:type="dcterms:W3CDTF">2017-08-01T03:20:32Z</dcterms:modified>
</cp:coreProperties>
</file>

<file path=docProps/thumbnail.jpeg>
</file>